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7" r:id="rId5"/>
    <p:sldId id="258" r:id="rId6"/>
    <p:sldId id="259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132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4993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8684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316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3576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04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0940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4258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9861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028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854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05C65-95DD-4EB7-B59D-594D46EBE579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E3706-B76E-4E55-8655-72FCD303EA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3410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2" y="47625"/>
            <a:ext cx="11839575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479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4171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4695092" cy="153389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22138"/>
            <a:ext cx="6260123" cy="239156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13466"/>
            <a:ext cx="7904285" cy="264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54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39354" cy="324470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66454"/>
            <a:ext cx="9513277" cy="359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824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376746" cy="32094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54355"/>
            <a:ext cx="12192000" cy="342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545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972300" cy="322839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430" y="3088368"/>
            <a:ext cx="7426569" cy="376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8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779079" cy="247943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6922" y="2184043"/>
            <a:ext cx="8675077" cy="460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306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26465" y="272534"/>
            <a:ext cx="28632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0" dirty="0" err="1" smtClean="0">
                <a:solidFill>
                  <a:srgbClr val="1C1F21"/>
                </a:solidFill>
                <a:effectLst/>
                <a:latin typeface="PingFang SC"/>
              </a:rPr>
              <a:t>Hystrix</a:t>
            </a:r>
            <a:r>
              <a:rPr lang="zh-CN" altLang="en-US" b="1" i="0" dirty="0" smtClean="0">
                <a:solidFill>
                  <a:srgbClr val="1C1F21"/>
                </a:solidFill>
                <a:effectLst/>
                <a:latin typeface="PingFang SC"/>
              </a:rPr>
              <a:t>熔断器参数的作用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384" y="623153"/>
            <a:ext cx="11316799" cy="609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168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6582"/>
            <a:ext cx="12192000" cy="532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936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507"/>
            <a:ext cx="12192000" cy="618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807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5</Words>
  <Application>Microsoft Office PowerPoint</Application>
  <PresentationFormat>宽屏</PresentationFormat>
  <Paragraphs>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PingFang SC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Microsoft 帐户</cp:lastModifiedBy>
  <cp:revision>17</cp:revision>
  <dcterms:created xsi:type="dcterms:W3CDTF">2023-05-08T10:51:00Z</dcterms:created>
  <dcterms:modified xsi:type="dcterms:W3CDTF">2023-05-08T12:00:58Z</dcterms:modified>
</cp:coreProperties>
</file>

<file path=docProps/thumbnail.jpeg>
</file>